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Профориентационная</a:t>
            </a:r>
            <a:r>
              <a:rPr lang="ru-RU" dirty="0" smtClean="0"/>
              <a:t> работа 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799" y="1052736"/>
            <a:ext cx="5568620" cy="4176464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38661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Занятия по информатике проводит</a:t>
            </a:r>
          </a:p>
          <a:p>
            <a:r>
              <a:rPr lang="ru-RU" sz="2000" dirty="0" smtClean="0"/>
              <a:t> Кулакова Екатерина Михайловна, </a:t>
            </a:r>
          </a:p>
          <a:p>
            <a:r>
              <a:rPr lang="ru-RU" sz="2000" dirty="0" smtClean="0"/>
              <a:t>ассистент кафедры прикладных информационных технологий ФГБОУ ВПО «Саратовский технический университет имени Ю.А. Гагарина»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925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8582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Встреча с Хохловой Оксаной Валерьевной , преподавателем Поволжского института имени П.А. Столыпина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23585"/>
            <a:ext cx="6192688" cy="4644517"/>
          </a:xfrm>
        </p:spPr>
      </p:pic>
    </p:spTree>
    <p:extLst>
      <p:ext uri="{BB962C8B-B14F-4D97-AF65-F5344CB8AC3E}">
        <p14:creationId xmlns:p14="http://schemas.microsoft.com/office/powerpoint/2010/main" val="29113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Профориентационная работа </vt:lpstr>
      <vt:lpstr>Встреча с Хохловой Оксаной Валерьевной , преподавателем Поволжского института имени П.А. Столыпина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Профориентационная работа </dc:title>
  <dc:creator>Галина</dc:creator>
  <cp:lastModifiedBy>Галина Фролова</cp:lastModifiedBy>
  <cp:revision>1</cp:revision>
  <cp:lastPrinted>2015-03-05T05:35:43Z</cp:lastPrinted>
  <dcterms:created xsi:type="dcterms:W3CDTF">2015-03-05T05:22:45Z</dcterms:created>
  <dcterms:modified xsi:type="dcterms:W3CDTF">2015-03-05T05:35:52Z</dcterms:modified>
</cp:coreProperties>
</file>