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93" autoAdjust="0"/>
    <p:restoredTop sz="86325" autoAdjust="0"/>
  </p:normalViewPr>
  <p:slideViewPr>
    <p:cSldViewPr>
      <p:cViewPr varScale="1">
        <p:scale>
          <a:sx n="38" d="100"/>
          <a:sy n="38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Региональный проект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Инженерные уроки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Калашников Данил, 10а</a:t>
            </a:r>
          </a:p>
          <a:p>
            <a:pPr lvl="0"/>
            <a:r>
              <a:rPr lang="ru-RU" dirty="0" smtClean="0"/>
              <a:t>Кузнецов Павел, 10а</a:t>
            </a:r>
          </a:p>
          <a:p>
            <a:pPr lvl="0"/>
            <a:r>
              <a:rPr lang="ru-RU" dirty="0" smtClean="0"/>
              <a:t>Ефимов Артем, 10а</a:t>
            </a:r>
          </a:p>
          <a:p>
            <a:pPr lvl="0"/>
            <a:r>
              <a:rPr lang="ru-RU" dirty="0" smtClean="0"/>
              <a:t>Фокин Александр, 10а</a:t>
            </a:r>
          </a:p>
          <a:p>
            <a:pPr lvl="0"/>
            <a:r>
              <a:rPr lang="ru-RU" dirty="0" smtClean="0"/>
              <a:t>Яковлев Максим, 10а</a:t>
            </a:r>
          </a:p>
          <a:p>
            <a:pPr lvl="0"/>
            <a:r>
              <a:rPr lang="ru-RU" dirty="0" smtClean="0"/>
              <a:t>Нефедов Дмитрий, 10а</a:t>
            </a:r>
          </a:p>
          <a:p>
            <a:pPr lvl="0"/>
            <a:r>
              <a:rPr lang="ru-RU" dirty="0" err="1" smtClean="0"/>
              <a:t>Ялынычев</a:t>
            </a:r>
            <a:r>
              <a:rPr lang="ru-RU" dirty="0" smtClean="0"/>
              <a:t> Константин, 10в</a:t>
            </a:r>
          </a:p>
          <a:p>
            <a:pPr lvl="0"/>
            <a:r>
              <a:rPr lang="ru-RU" dirty="0" smtClean="0"/>
              <a:t>Березин Валерий, 10в</a:t>
            </a:r>
          </a:p>
          <a:p>
            <a:pPr lvl="0"/>
            <a:r>
              <a:rPr lang="ru-RU" dirty="0" smtClean="0"/>
              <a:t>Нетужилова Ольга, 10в</a:t>
            </a:r>
          </a:p>
          <a:p>
            <a:pPr lvl="0"/>
            <a:r>
              <a:rPr lang="ru-RU" dirty="0" smtClean="0"/>
              <a:t>Демин Илья, 10в</a:t>
            </a:r>
          </a:p>
          <a:p>
            <a:pPr lvl="0"/>
            <a:r>
              <a:rPr lang="ru-RU" dirty="0" smtClean="0"/>
              <a:t>Тихонова Галина, 10в</a:t>
            </a:r>
          </a:p>
          <a:p>
            <a:pPr lvl="0"/>
            <a:r>
              <a:rPr lang="ru-RU" dirty="0" err="1" smtClean="0"/>
              <a:t>Ширшов</a:t>
            </a:r>
            <a:r>
              <a:rPr lang="ru-RU" dirty="0" smtClean="0"/>
              <a:t> Дмитрий, 10в</a:t>
            </a:r>
          </a:p>
          <a:p>
            <a:pPr lvl="0"/>
            <a:r>
              <a:rPr lang="ru-RU" dirty="0" smtClean="0"/>
              <a:t>Курбатов Иван, 10б</a:t>
            </a:r>
          </a:p>
          <a:p>
            <a:pPr lvl="0"/>
            <a:r>
              <a:rPr lang="ru-RU" dirty="0" smtClean="0"/>
              <a:t>Петров Александр, 10в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Расулов Илья, 8а</a:t>
            </a:r>
          </a:p>
          <a:p>
            <a:pPr lvl="0"/>
            <a:r>
              <a:rPr lang="ru-RU" dirty="0" err="1" smtClean="0"/>
              <a:t>Кухарчук</a:t>
            </a:r>
            <a:r>
              <a:rPr lang="ru-RU" dirty="0" smtClean="0"/>
              <a:t> Роман, 8а</a:t>
            </a:r>
          </a:p>
          <a:p>
            <a:pPr lvl="0"/>
            <a:r>
              <a:rPr lang="ru-RU" dirty="0" err="1" smtClean="0"/>
              <a:t>Матаев</a:t>
            </a:r>
            <a:r>
              <a:rPr lang="ru-RU" dirty="0" smtClean="0"/>
              <a:t> Николай, 8б</a:t>
            </a:r>
          </a:p>
          <a:p>
            <a:pPr lvl="0"/>
            <a:r>
              <a:rPr lang="ru-RU" dirty="0" err="1" smtClean="0"/>
              <a:t>Ионова</a:t>
            </a:r>
            <a:r>
              <a:rPr lang="ru-RU" dirty="0" smtClean="0"/>
              <a:t> Дарья, 8б</a:t>
            </a:r>
          </a:p>
          <a:p>
            <a:pPr lvl="0"/>
            <a:r>
              <a:rPr lang="ru-RU" dirty="0" smtClean="0"/>
              <a:t>Тимофеев Владислав, 8б</a:t>
            </a:r>
          </a:p>
          <a:p>
            <a:pPr lvl="0"/>
            <a:r>
              <a:rPr lang="ru-RU" dirty="0" err="1" smtClean="0"/>
              <a:t>Усталков</a:t>
            </a:r>
            <a:r>
              <a:rPr lang="ru-RU" dirty="0" smtClean="0"/>
              <a:t> Александр, 8б</a:t>
            </a:r>
          </a:p>
          <a:p>
            <a:pPr lvl="0"/>
            <a:r>
              <a:rPr lang="ru-RU" dirty="0" smtClean="0"/>
              <a:t>Васина Алина , 8б</a:t>
            </a:r>
          </a:p>
          <a:p>
            <a:pPr lvl="0"/>
            <a:r>
              <a:rPr lang="ru-RU" dirty="0" smtClean="0"/>
              <a:t>Скотников Никита,8б</a:t>
            </a:r>
          </a:p>
          <a:p>
            <a:pPr lvl="0"/>
            <a:r>
              <a:rPr lang="ru-RU" dirty="0" smtClean="0"/>
              <a:t>Горшенин Олег, 8в</a:t>
            </a:r>
          </a:p>
          <a:p>
            <a:pPr lvl="0"/>
            <a:r>
              <a:rPr lang="ru-RU" dirty="0" smtClean="0"/>
              <a:t>Воронов Данила, 8г</a:t>
            </a:r>
          </a:p>
          <a:p>
            <a:pPr lvl="0"/>
            <a:r>
              <a:rPr lang="ru-RU" dirty="0" err="1" smtClean="0"/>
              <a:t>Шишерина</a:t>
            </a:r>
            <a:r>
              <a:rPr lang="ru-RU" dirty="0" smtClean="0"/>
              <a:t> Екатерина, 8г</a:t>
            </a:r>
          </a:p>
          <a:p>
            <a:pPr lvl="0"/>
            <a:r>
              <a:rPr lang="ru-RU" dirty="0" err="1" smtClean="0"/>
              <a:t>Русанов</a:t>
            </a:r>
            <a:r>
              <a:rPr lang="ru-RU" dirty="0" smtClean="0"/>
              <a:t> Евгений, 8г</a:t>
            </a:r>
          </a:p>
          <a:p>
            <a:pPr lvl="0"/>
            <a:r>
              <a:rPr lang="ru-RU" dirty="0" smtClean="0"/>
              <a:t>Шабанов Максим, 8г</a:t>
            </a:r>
          </a:p>
          <a:p>
            <a:pPr lvl="0"/>
            <a:r>
              <a:rPr lang="ru-RU" dirty="0" err="1" smtClean="0"/>
              <a:t>Лапушкин</a:t>
            </a:r>
            <a:r>
              <a:rPr lang="ru-RU" dirty="0" smtClean="0"/>
              <a:t> Дмитрий, 8б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. ЗАВУЧ 2013-14 на 30.12.2013\инженерные уроки\фото\DSC05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191684" cy="31432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8" name="Picture 4" descr="F:\1. ЗАВУЧ 2013-14 на 30.12.2013\инженерные уроки\фото\DSC05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191684" cy="31432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9" name="Picture 5" descr="F:\1. ЗАВУЧ 2013-14 на 30.12.2013\инженерные уроки\фото\DSC05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86190"/>
            <a:ext cx="3643338" cy="273207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5072066" y="5143512"/>
            <a:ext cx="35719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400" dirty="0" smtClean="0"/>
              <a:t>Теоретические занятия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. ЗАВУЧ 2013-14 на 30.12.2013\инженерные уроки\фото\DSC05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29079" cy="3021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2051" name="Picture 3" descr="F:\1. ЗАВУЧ 2013-14 на 30.12.2013\инженерные уроки\фото\DSC0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861439" cy="28956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2052" name="Picture 4" descr="F:\1. ЗАВУЧ 2013-14 на 30.12.2013\инженерные уроки\фото\DSC0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3861407" cy="2895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pic>
        <p:nvPicPr>
          <p:cNvPr id="2053" name="Picture 5" descr="F:\1. ЗАВУЧ 2013-14 на 30.12.2013\инженерные уроки\фото\DSC05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3929090" cy="2946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. ЗАВУЧ 2013-14 на 30.12.2013\инженерные уроки\фото\DSC05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7049650" cy="52864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. ЗАВУЧ 2013-14 на 30.12.2013\инженерные уроки\фото\DSC05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74709"/>
            <a:ext cx="8143932" cy="6106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. ЗАВУЧ 2013-14 на 30.12.2013\инженерные уроки\фото\DSC05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072494" cy="6053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. ЗАВУЧ 2013-14 на 30.12.2013\инженерные уроки\фото\DSC05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358114" cy="5517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. ЗАВУЧ 2013-14 на 30.12.2013\инженерные уроки\фото\DSC05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669243" cy="5001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Below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</TotalTime>
  <Words>118</Words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Региональный проект</vt:lpstr>
      <vt:lpstr>Участники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2014-04-23T08:19:32Z</dcterms:modified>
</cp:coreProperties>
</file>