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3" r:id="rId6"/>
    <p:sldId id="260" r:id="rId7"/>
    <p:sldId id="262" r:id="rId8"/>
    <p:sldId id="259" r:id="rId9"/>
    <p:sldId id="264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2" r:id="rId27"/>
    <p:sldId id="285" r:id="rId28"/>
    <p:sldId id="286" r:id="rId29"/>
    <p:sldId id="287" r:id="rId30"/>
    <p:sldId id="288" r:id="rId31"/>
    <p:sldId id="289" r:id="rId32"/>
    <p:sldId id="290" r:id="rId33"/>
    <p:sldId id="293" r:id="rId34"/>
    <p:sldId id="291" r:id="rId35"/>
    <p:sldId id="292" r:id="rId36"/>
    <p:sldId id="29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7DF-FFBF-4CA4-891D-AA790662811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E63-A1F0-4CBD-BE51-0F76E63EF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0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7DF-FFBF-4CA4-891D-AA790662811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E63-A1F0-4CBD-BE51-0F76E63EF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4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7DF-FFBF-4CA4-891D-AA790662811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E63-A1F0-4CBD-BE51-0F76E63EF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72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7DF-FFBF-4CA4-891D-AA790662811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E63-A1F0-4CBD-BE51-0F76E63EF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7DF-FFBF-4CA4-891D-AA790662811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E63-A1F0-4CBD-BE51-0F76E63EF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7DF-FFBF-4CA4-891D-AA790662811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E63-A1F0-4CBD-BE51-0F76E63EF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4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7DF-FFBF-4CA4-891D-AA790662811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E63-A1F0-4CBD-BE51-0F76E63EF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2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7DF-FFBF-4CA4-891D-AA790662811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E63-A1F0-4CBD-BE51-0F76E63EF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7DF-FFBF-4CA4-891D-AA790662811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E63-A1F0-4CBD-BE51-0F76E63EF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5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7DF-FFBF-4CA4-891D-AA790662811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E63-A1F0-4CBD-BE51-0F76E63EF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7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C7DF-FFBF-4CA4-891D-AA790662811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E63-A1F0-4CBD-BE51-0F76E63EF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5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C7DF-FFBF-4CA4-891D-AA790662811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CE63-A1F0-4CBD-BE51-0F76E63EF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4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к ВПР-2020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0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0946"/>
            <a:ext cx="10515600" cy="1325563"/>
          </a:xfrm>
        </p:spPr>
        <p:txBody>
          <a:bodyPr/>
          <a:lstStyle/>
          <a:p>
            <a:r>
              <a:rPr lang="ru-RU" dirty="0" smtClean="0"/>
              <a:t>2. Выберите изображение </a:t>
            </a:r>
            <a:r>
              <a:rPr lang="ru-RU" dirty="0" err="1" smtClean="0"/>
              <a:t>хим.реакции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207393"/>
            <a:ext cx="11515725" cy="524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6" y="365125"/>
            <a:ext cx="11033304" cy="69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cf2.ppt-online.org/files2/slide/a/ABMuxyWs8rIU1nTbdJko9G3YOamjfNXv5hRi0L/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208352"/>
            <a:ext cx="11397803" cy="64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6" y="365125"/>
            <a:ext cx="11033304" cy="6907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0" y="2053805"/>
            <a:ext cx="114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32 г/моль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144000" y="2466651"/>
            <a:ext cx="114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 г/моль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2879497"/>
            <a:ext cx="114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64 г/моль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8665" y="6176963"/>
            <a:ext cx="496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 (газа)</a:t>
            </a:r>
            <a:r>
              <a:rPr lang="en-US" dirty="0" smtClean="0"/>
              <a:t>&lt;</a:t>
            </a:r>
            <a:r>
              <a:rPr lang="ru-RU" dirty="0" smtClean="0"/>
              <a:t>М воздуха  тогда шарик будет взлетать.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53803"/>
            <a:ext cx="10515600" cy="3915177"/>
          </a:xfrm>
        </p:spPr>
        <p:txBody>
          <a:bodyPr/>
          <a:lstStyle/>
          <a:p>
            <a:r>
              <a:rPr lang="ru-RU" dirty="0" smtClean="0"/>
              <a:t>1) Какое </a:t>
            </a:r>
            <a:r>
              <a:rPr lang="ru-RU" dirty="0"/>
              <a:t>из веществ в количестве 1 моль </a:t>
            </a:r>
            <a:r>
              <a:rPr lang="ru-RU" dirty="0" smtClean="0"/>
              <a:t>не перевесит 30</a:t>
            </a:r>
            <a:r>
              <a:rPr lang="ru-RU" dirty="0"/>
              <a:t> г оксида железа(II)? Укажите номер вещества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2</a:t>
            </a:r>
            <a:r>
              <a:rPr lang="ru-RU" sz="2400" dirty="0" smtClean="0"/>
              <a:t>)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Какой из приведённых в таблице газов имеет при заданных условиях большую плотность, чем веселящий газ молярная масса которого равна 44 г/моль? Укажите номер вещества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11" y="120203"/>
            <a:ext cx="942975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8085" y="1005402"/>
            <a:ext cx="114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32 г/моль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178085" y="1418248"/>
            <a:ext cx="114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 г/моль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78085" y="1831094"/>
            <a:ext cx="114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64 г/моль</a:t>
            </a:r>
            <a:endParaRPr lang="ru-RU" dirty="0"/>
          </a:p>
        </p:txBody>
      </p:sp>
      <p:sp>
        <p:nvSpPr>
          <p:cNvPr id="13" name="AutoShape 6" descr="https://vpr.sdamgia.ru/formula/svg/c6/c6f6650cfba8fbefd8c0d48807d01a8d.svg"/>
          <p:cNvSpPr>
            <a:spLocks noChangeAspect="1" noChangeArrowheads="1"/>
          </p:cNvSpPr>
          <p:nvPr/>
        </p:nvSpPr>
        <p:spPr bwMode="auto">
          <a:xfrm>
            <a:off x="7140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1325563"/>
          </a:xfrm>
        </p:spPr>
        <p:txBody>
          <a:bodyPr/>
          <a:lstStyle/>
          <a:p>
            <a:r>
              <a:rPr lang="ru-RU" dirty="0" smtClean="0"/>
              <a:t>Вопрос 4. Периодическая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7" y="969739"/>
            <a:ext cx="11232323" cy="57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В.5 Расчет массовой доли вещества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75" y="1306064"/>
            <a:ext cx="11004125" cy="532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457"/>
            <a:ext cx="10515600" cy="1325563"/>
          </a:xfrm>
        </p:spPr>
        <p:txBody>
          <a:bodyPr/>
          <a:lstStyle/>
          <a:p>
            <a:r>
              <a:rPr lang="ru-RU" dirty="0" smtClean="0"/>
              <a:t>Основные формулы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68213"/>
            <a:ext cx="10515600" cy="13087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36" y="1266165"/>
            <a:ext cx="11149156" cy="52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40" y="365125"/>
            <a:ext cx="1127566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2" y="104707"/>
            <a:ext cx="11974468" cy="105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ВПР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Проверочная работа включает в себя </a:t>
            </a:r>
            <a:r>
              <a:rPr lang="ru-RU" dirty="0" smtClean="0">
                <a:solidFill>
                  <a:srgbClr val="FF0000"/>
                </a:solidFill>
              </a:rPr>
              <a:t>девять</a:t>
            </a:r>
            <a:r>
              <a:rPr lang="ru-RU" dirty="0" smtClean="0"/>
              <a:t> заданий. </a:t>
            </a:r>
          </a:p>
          <a:p>
            <a:r>
              <a:rPr lang="ru-RU" dirty="0" smtClean="0"/>
              <a:t>На её выполнение отводится 90 минут. </a:t>
            </a:r>
          </a:p>
          <a:p>
            <a:r>
              <a:rPr lang="ru-RU" dirty="0" smtClean="0"/>
              <a:t>При выполнении работы разрешается использовать следующие дополнительные материалы: </a:t>
            </a:r>
          </a:p>
          <a:p>
            <a:r>
              <a:rPr lang="ru-RU" dirty="0" smtClean="0"/>
              <a:t>– Периодическая система химических элементов Д.И. Менделеева; </a:t>
            </a:r>
          </a:p>
          <a:p>
            <a:r>
              <a:rPr lang="ru-RU" dirty="0" smtClean="0"/>
              <a:t>– таблица растворимости кислот, солей и оснований в воде; </a:t>
            </a:r>
          </a:p>
          <a:p>
            <a:r>
              <a:rPr lang="ru-RU" dirty="0" smtClean="0"/>
              <a:t>– ряд активности металлов / электрохимический ряд напряжений; </a:t>
            </a:r>
          </a:p>
          <a:p>
            <a:r>
              <a:rPr lang="ru-RU" dirty="0" smtClean="0"/>
              <a:t>– непрограммируемый калькулятор. </a:t>
            </a:r>
          </a:p>
        </p:txBody>
      </p:sp>
    </p:spTree>
    <p:extLst>
      <p:ext uri="{BB962C8B-B14F-4D97-AF65-F5344CB8AC3E}">
        <p14:creationId xmlns:p14="http://schemas.microsoft.com/office/powerpoint/2010/main" val="29739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72" y="-5858211"/>
            <a:ext cx="10613601" cy="9382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3646"/>
          <a:stretch/>
        </p:blipFill>
        <p:spPr>
          <a:xfrm>
            <a:off x="838200" y="3331441"/>
            <a:ext cx="8201025" cy="292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7. </a:t>
            </a:r>
            <a:r>
              <a:rPr lang="ru-RU" dirty="0"/>
              <a:t>Уравнения химических реакций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1621932"/>
            <a:ext cx="11024315" cy="525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4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reklaime.ru/wp-content/uploads/2017/01/9f469-clip-74k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9608"/>
            <a:ext cx="12192000" cy="70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№7. Химические реакции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0" y="1321022"/>
            <a:ext cx="10696365" cy="558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0" y="373487"/>
            <a:ext cx="11436340" cy="576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700" y="1493010"/>
            <a:ext cx="2285068" cy="284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68236" y="4538064"/>
            <a:ext cx="7537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Рис. 3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010"/>
            <a:ext cx="2730221" cy="322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81211" y="4543172"/>
            <a:ext cx="7537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Рис. 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19368" y="4365761"/>
            <a:ext cx="7537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Рис.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№8. Области применения веществ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1" y="1413677"/>
            <a:ext cx="10918442" cy="49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10cf/000fb4b6-d25dcd67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"/>
            <a:ext cx="114096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://900igr.net/up/datai/105281/0016-017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8" y="0"/>
            <a:ext cx="11938716" cy="67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fs03.metod-kopilka.ru/images/doc/53/47963/img3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2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6" y="-2"/>
            <a:ext cx="11887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6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3.infourok.ru/uploads/ex/032b/000644ba-51fa678e/img1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" y="-2"/>
            <a:ext cx="116038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Структура ВПР.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Вопрос 1.1 Чистые вещества и смеси. Строение веществ. Номенклатура неорганических соединений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cf2.ppt-online.org/files2/slide/r/rTNpq8x9YQMntuGyom2gLZhbHzvDIKdJCUPBEeO31i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5" y="1577388"/>
            <a:ext cx="11382669" cy="528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ds04.infourok.ru/uploads/ex/0a1a/0017c451-d11aa798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1598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900igr.net/up/datas/240135/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0"/>
            <a:ext cx="112046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orage.azh.kz/archive/5a5f/18/8f/9e4fd9/7f/42/8b4/60b/photos/1274279188.jpg/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28868" cy="73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s04.infourok.ru/uploads/ex/0652/00153c01-ba7488cb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39" y="-103032"/>
            <a:ext cx="12350839" cy="69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fs00.infourok.ru/images/doc/312/31200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5" y="-1"/>
            <a:ext cx="112422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im0-tub-ru.yandex.net/i?id=17de492c70c9eac99e40bad5fdfedf7f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6" y="153786"/>
            <a:ext cx="10971772" cy="256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relasko.ru/_fr/178/94456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s://relasko.ru/_fr/178/9445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274959"/>
            <a:ext cx="10999677" cy="45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8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№9. Техника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597919"/>
            <a:ext cx="11498542" cy="47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ВПР. </a:t>
            </a:r>
            <a:br>
              <a:rPr lang="ru-RU" dirty="0" smtClean="0"/>
            </a:br>
            <a:r>
              <a:rPr lang="ru-RU" dirty="0" smtClean="0"/>
              <a:t>Вопрос 1.1 </a:t>
            </a:r>
            <a:r>
              <a:rPr lang="ru-RU" sz="4000" dirty="0" smtClean="0"/>
              <a:t>Чистые </a:t>
            </a:r>
            <a:r>
              <a:rPr lang="ru-RU" sz="4000" dirty="0"/>
              <a:t>вещества и смеси. Строение </a:t>
            </a:r>
            <a:r>
              <a:rPr lang="ru-RU" sz="4000" dirty="0" smtClean="0"/>
              <a:t>веществ. </a:t>
            </a:r>
            <a:r>
              <a:rPr lang="ru-RU" sz="4000" dirty="0"/>
              <a:t>Номенклатура неорганических соединений</a:t>
            </a:r>
          </a:p>
        </p:txBody>
      </p:sp>
      <p:pic>
        <p:nvPicPr>
          <p:cNvPr id="1026" name="Picture 2" descr="https://chem8-vpr.sdamgia.ru/get_file?id=41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84085"/>
            <a:ext cx="7292058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199" y="1962058"/>
            <a:ext cx="11061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Предметом изучения химии являются вещества.</a:t>
            </a: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Внимательно рассмотрите предложенные рисунки. Укажите номер рисунка, на котором изображён объект, содержащий 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индивидуальное химическое вещество.</a:t>
            </a:r>
            <a:endParaRPr lang="ru-RU" sz="2400" b="0" i="0" dirty="0">
              <a:solidFill>
                <a:srgbClr val="00206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1.2.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9107"/>
            <a:ext cx="10515600" cy="4351338"/>
          </a:xfrm>
        </p:spPr>
        <p:txBody>
          <a:bodyPr/>
          <a:lstStyle/>
          <a:p>
            <a:r>
              <a:rPr lang="ru-RU" dirty="0" smtClean="0"/>
              <a:t>Какие вещества содержатся в объектах, изображённых на остальных рисунках? Приведите по ОДНОМУ примеру. Для каждого вещества укажите его химическое название и формулу.</a:t>
            </a:r>
          </a:p>
          <a:p>
            <a:pPr marL="0" indent="0">
              <a:buNone/>
            </a:pPr>
            <a:r>
              <a:rPr lang="ru-RU" dirty="0" smtClean="0"/>
              <a:t>Рис. 1: ________ (название) __________________(формула). </a:t>
            </a:r>
          </a:p>
          <a:p>
            <a:pPr marL="0" indent="0">
              <a:buNone/>
            </a:pPr>
            <a:r>
              <a:rPr lang="ru-RU" dirty="0" smtClean="0"/>
              <a:t>Рис. 2: ________ (название) __________________(формула).</a:t>
            </a:r>
          </a:p>
          <a:p>
            <a:pPr marL="0" indent="0">
              <a:buNone/>
            </a:pPr>
            <a:r>
              <a:rPr lang="ru-RU" dirty="0" smtClean="0"/>
              <a:t>Рис. 3: ________ (название) __________________(формула). </a:t>
            </a:r>
            <a:endParaRPr lang="ru-RU" dirty="0"/>
          </a:p>
        </p:txBody>
      </p:sp>
      <p:pic>
        <p:nvPicPr>
          <p:cNvPr id="4" name="Picture 2" descr="https://chem8-vpr.sdamgia.ru/get_file?id=41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432203"/>
            <a:ext cx="5408055" cy="21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0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1.1 </a:t>
            </a:r>
            <a:r>
              <a:rPr lang="ru-RU" sz="4000" dirty="0" smtClean="0"/>
              <a:t>Чистые </a:t>
            </a:r>
            <a:r>
              <a:rPr lang="ru-RU" sz="4000" dirty="0"/>
              <a:t>вещества и смеси. Строение </a:t>
            </a:r>
            <a:r>
              <a:rPr lang="ru-RU" sz="4000" dirty="0" smtClean="0"/>
              <a:t>веществ. </a:t>
            </a:r>
            <a:r>
              <a:rPr lang="ru-RU" sz="4000" dirty="0"/>
              <a:t>Номенклатура неорганических соединений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1962058"/>
            <a:ext cx="11061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Предметом изучения химии являются вещества.</a:t>
            </a: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Внимательно рассмотрите предложенные рисунки. Укажите номер рисунка, на котором изображён объект, содержащий 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индивидуальное химическое вещество.</a:t>
            </a:r>
            <a:endParaRPr lang="ru-RU" sz="2400" b="0" i="0" dirty="0">
              <a:solidFill>
                <a:srgbClr val="00206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4" y="3531718"/>
            <a:ext cx="5853716" cy="2636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38" y="3555153"/>
            <a:ext cx="5703525" cy="26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1.2.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9107"/>
            <a:ext cx="10515600" cy="4351338"/>
          </a:xfrm>
        </p:spPr>
        <p:txBody>
          <a:bodyPr/>
          <a:lstStyle/>
          <a:p>
            <a:r>
              <a:rPr lang="ru-RU" dirty="0" smtClean="0"/>
              <a:t>Какие вещества содержатся в объектах, изображённых на остальных рисунках? Приведите по ОДНОМУ примеру. Для каждого вещества укажите его химическое название и формулу.</a:t>
            </a:r>
          </a:p>
          <a:p>
            <a:pPr marL="0" indent="0">
              <a:buNone/>
            </a:pPr>
            <a:r>
              <a:rPr lang="ru-RU" dirty="0" smtClean="0"/>
              <a:t>Рис. 1: ________ (название) __________________(формула). </a:t>
            </a:r>
          </a:p>
          <a:p>
            <a:pPr marL="0" indent="0">
              <a:buNone/>
            </a:pPr>
            <a:r>
              <a:rPr lang="ru-RU" dirty="0" smtClean="0"/>
              <a:t>Рис. 2: ________ (название) __________________(формула).</a:t>
            </a:r>
          </a:p>
          <a:p>
            <a:pPr marL="0" indent="0">
              <a:buNone/>
            </a:pPr>
            <a:r>
              <a:rPr lang="ru-RU" dirty="0" smtClean="0"/>
              <a:t>Рис. 3: ________ (название) __________________(формула).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4186573"/>
            <a:ext cx="51625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1.2.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9107"/>
            <a:ext cx="10515600" cy="4351338"/>
          </a:xfrm>
        </p:spPr>
        <p:txBody>
          <a:bodyPr/>
          <a:lstStyle/>
          <a:p>
            <a:r>
              <a:rPr lang="ru-RU" dirty="0" smtClean="0"/>
              <a:t>Какие вещества содержатся в объектах, изображённых на остальных рисунках? Приведите по ОДНОМУ примеру. Для каждого вещества укажите его химическое название и формулу.</a:t>
            </a:r>
          </a:p>
          <a:p>
            <a:pPr marL="0" indent="0">
              <a:buNone/>
            </a:pPr>
            <a:r>
              <a:rPr lang="ru-RU" dirty="0" smtClean="0"/>
              <a:t>Рис. 1: ________ (название) __________________(формула). </a:t>
            </a:r>
          </a:p>
          <a:p>
            <a:pPr marL="0" indent="0">
              <a:buNone/>
            </a:pPr>
            <a:r>
              <a:rPr lang="ru-RU" dirty="0" smtClean="0"/>
              <a:t>Рис. 2: ________ (название) __________________(формула).</a:t>
            </a:r>
          </a:p>
          <a:p>
            <a:pPr marL="0" indent="0">
              <a:buNone/>
            </a:pPr>
            <a:r>
              <a:rPr lang="ru-RU" dirty="0" smtClean="0"/>
              <a:t>Рис. 3: ________ (название) __________________(формула).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578" y="4217628"/>
            <a:ext cx="6383024" cy="22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365125"/>
            <a:ext cx="10967434" cy="1325563"/>
          </a:xfrm>
        </p:spPr>
        <p:txBody>
          <a:bodyPr/>
          <a:lstStyle/>
          <a:p>
            <a:r>
              <a:rPr lang="ru-RU" dirty="0" smtClean="0"/>
              <a:t>Вопрос 2.1</a:t>
            </a:r>
            <a:r>
              <a:rPr lang="ru-RU" dirty="0"/>
              <a:t>Физические и химические явления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1287263"/>
            <a:ext cx="11088710" cy="52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415</Words>
  <Application>Microsoft Office PowerPoint</Application>
  <PresentationFormat>Произвольный</PresentationFormat>
  <Paragraphs>57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Подготовка к ВПР-2020</vt:lpstr>
      <vt:lpstr>Описание ВПР</vt:lpstr>
      <vt:lpstr>Структура ВПР.  Вопрос 1.1 Чистые вещества и смеси. Строение веществ. Номенклатура неорганических соединений</vt:lpstr>
      <vt:lpstr>Структура ВПР.  Вопрос 1.1 Чистые вещества и смеси. Строение веществ. Номенклатура неорганических соединений</vt:lpstr>
      <vt:lpstr>Вопрос 1.2.</vt:lpstr>
      <vt:lpstr>Вопрос 1.1 Чистые вещества и смеси. Строение веществ. Номенклатура неорганических соединений</vt:lpstr>
      <vt:lpstr>Вопрос 1.2.</vt:lpstr>
      <vt:lpstr>Вопрос 1.2.</vt:lpstr>
      <vt:lpstr>Вопрос 2.1Физические и химические явления</vt:lpstr>
      <vt:lpstr>2. Выберите изображение хим.реакции. </vt:lpstr>
      <vt:lpstr>3. </vt:lpstr>
      <vt:lpstr>Презентация PowerPoint</vt:lpstr>
      <vt:lpstr>3. </vt:lpstr>
      <vt:lpstr>Вопрос №3</vt:lpstr>
      <vt:lpstr>Вопрос 4. Периодическая система</vt:lpstr>
      <vt:lpstr>В.5 Расчет массовой доли вещества</vt:lpstr>
      <vt:lpstr>Основные формулы</vt:lpstr>
      <vt:lpstr>Презентация PowerPoint</vt:lpstr>
      <vt:lpstr>Презентация PowerPoint</vt:lpstr>
      <vt:lpstr>Презентация PowerPoint</vt:lpstr>
      <vt:lpstr>Вопрос 7. Уравнения химических реакций</vt:lpstr>
      <vt:lpstr>Презентация PowerPoint</vt:lpstr>
      <vt:lpstr>Вопрос №7. Химические реакции</vt:lpstr>
      <vt:lpstr>Презентация PowerPoint</vt:lpstr>
      <vt:lpstr>Вопрос №8. Области применения веществ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№9. Техника безопасности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ВПР-2020</dc:title>
  <dc:creator>user</dc:creator>
  <cp:lastModifiedBy>user</cp:lastModifiedBy>
  <cp:revision>19</cp:revision>
  <dcterms:created xsi:type="dcterms:W3CDTF">2020-09-24T06:32:42Z</dcterms:created>
  <dcterms:modified xsi:type="dcterms:W3CDTF">2020-09-28T17:15:04Z</dcterms:modified>
</cp:coreProperties>
</file>